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3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7" r:id="rId11"/>
    <p:sldId id="278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62C"/>
    <a:srgbClr val="990033"/>
    <a:srgbClr val="9D072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1872" y="1491048"/>
            <a:ext cx="9418320" cy="26937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>Fondazione </a:t>
            </a:r>
            <a:r>
              <a:rPr lang="it-IT" sz="4800" dirty="0" err="1" smtClean="0"/>
              <a:t>Migrantes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>28</a:t>
            </a:r>
            <a:r>
              <a:rPr lang="it-IT" sz="4800" dirty="0" smtClean="0"/>
              <a:t> </a:t>
            </a:r>
            <a:r>
              <a:rPr lang="it-IT" sz="4800" dirty="0" smtClean="0"/>
              <a:t>giugno 2017</a:t>
            </a:r>
            <a:endParaRPr lang="it-IT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36" y="453144"/>
            <a:ext cx="1907310" cy="9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7997458" cy="13255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Antiziganismo e discorsi d’odio nel 2016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13" y="2459023"/>
            <a:ext cx="7115175" cy="24669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631771" cy="886391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Hate Speech</a:t>
            </a:r>
            <a:br>
              <a:rPr lang="it-IT" sz="3200" dirty="0"/>
            </a:br>
            <a:r>
              <a:rPr lang="it-IT" sz="3200" dirty="0" smtClean="0"/>
              <a:t>Distribuzione geografica comparata</a:t>
            </a:r>
            <a:endParaRPr lang="it-IT" sz="3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29" y="1581446"/>
            <a:ext cx="5861573" cy="4901513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7220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Sradicare stereotipi e pregiudizi</a:t>
            </a:r>
            <a:endParaRPr lang="it-IT" sz="3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84" y="1916305"/>
            <a:ext cx="6696075" cy="3594809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4864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Gli insediamenti formali a Roma nel 2016</a:t>
            </a:r>
            <a:endParaRPr lang="it-IT" sz="28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11" y="998131"/>
            <a:ext cx="6787978" cy="5328527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22" y="428368"/>
            <a:ext cx="3291401" cy="5132173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23" y="428368"/>
            <a:ext cx="5582904" cy="58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04086" y="107093"/>
            <a:ext cx="77329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dirty="0" smtClean="0"/>
          </a:p>
          <a:p>
            <a:pPr algn="ctr"/>
            <a:r>
              <a:rPr lang="it-IT" b="1" dirty="0" smtClean="0"/>
              <a:t>Rom e sinti in emergenza abitativa in Italia.</a:t>
            </a:r>
          </a:p>
          <a:p>
            <a:pPr algn="ctr"/>
            <a:r>
              <a:rPr lang="it-IT" b="1" dirty="0" smtClean="0"/>
              <a:t>Alcuni numeri</a:t>
            </a:r>
          </a:p>
          <a:p>
            <a:pPr algn="just"/>
            <a:endParaRPr lang="it-IT" sz="1150" dirty="0"/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28.000 circa i rom stimati che vivono in emergenza abitativa, pari allo 0,05% della popolazione italiana.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18.000 circa i rom presenti negli insediamenti formali.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149 le baraccopoli formali in Italia, presenti in 88 Comuni.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10.000 circa i rom stimati negli insediamenti informali e nei micro insediamenti.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Circa il 3% è effettivamente nomade.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L’aspettativa di vita è di 10 anni inferiore a quella della popolazione italiana.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Il 55% ha meno di 18 anni.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Dei rom presenti nelle baraccopoli istituzionali il 37% ha la cittadinanza italiana.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Nelle baraccopoli informali e nei micro insediamenti sono presenti per il 92% cittadini di cittadinanza rumena.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Sono 9.600 i rom originari dell’ex Jugoslavia, presenti quasi esclusivamente nelle baraccopoli formali. Di essi si stima che il 31,25% - pari a circa 3000 unità – possa essere a rischio apolidia.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Le principali baraccopoli informali sono concentrate nella Regione Campania.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La città con il maggior numero di baraccopoli formali è la città di Roma.</a:t>
            </a:r>
          </a:p>
          <a:p>
            <a:pPr algn="just"/>
            <a:endParaRPr lang="it-IT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50" dirty="0" smtClean="0"/>
              <a:t>Nella città di Roma 1 minore rom in emergenza abitativa su 5 non ha mai iniziato un percorso scolastico, mentre 1 su 4 non lo ha portato a termine.</a:t>
            </a:r>
          </a:p>
          <a:p>
            <a:pPr algn="just"/>
            <a:endParaRPr lang="it-IT" sz="1100" dirty="0" smtClean="0"/>
          </a:p>
        </p:txBody>
      </p:sp>
    </p:spTree>
    <p:extLst>
      <p:ext uri="{BB962C8B-B14F-4D97-AF65-F5344CB8AC3E}">
        <p14:creationId xmlns:p14="http://schemas.microsoft.com/office/powerpoint/2010/main" val="41510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18" y="252413"/>
            <a:ext cx="6952735" cy="635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6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49" y="313668"/>
            <a:ext cx="6849119" cy="6049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3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6" y="223838"/>
            <a:ext cx="6705600" cy="6308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2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3" y="249684"/>
            <a:ext cx="6853879" cy="5872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6" y="247134"/>
            <a:ext cx="6804455" cy="59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68" y="252412"/>
            <a:ext cx="7019925" cy="592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0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271849"/>
            <a:ext cx="6820930" cy="5942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6122067"/>
            <a:ext cx="1495926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Personalizzato 9">
      <a:dk1>
        <a:sysClr val="windowText" lastClr="000000"/>
      </a:dk1>
      <a:lt1>
        <a:sysClr val="window" lastClr="FFFFFF"/>
      </a:lt1>
      <a:dk2>
        <a:srgbClr val="990033"/>
      </a:dk2>
      <a:lt2>
        <a:srgbClr val="CEDBE6"/>
      </a:lt2>
      <a:accent1>
        <a:srgbClr val="FFFFFF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TM03457515[[fn=Visualizzazione]]</Template>
  <TotalTime>314</TotalTime>
  <Words>238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  Fondazione Migrantes  28 giugno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Antiziganismo e discorsi d’odio nel 2016</vt:lpstr>
      <vt:lpstr>Hate Speech Distribuzione geografica comparata</vt:lpstr>
      <vt:lpstr>Sradicare stereotipi e pregiudizi</vt:lpstr>
      <vt:lpstr>Gli insediamenti formali a Roma nel 2016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associazione21luglio</dc:creator>
  <cp:lastModifiedBy>21luglio</cp:lastModifiedBy>
  <cp:revision>50</cp:revision>
  <dcterms:created xsi:type="dcterms:W3CDTF">2017-01-04T10:38:00Z</dcterms:created>
  <dcterms:modified xsi:type="dcterms:W3CDTF">2017-06-28T13:06:54Z</dcterms:modified>
</cp:coreProperties>
</file>